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745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8648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670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739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096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888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6105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136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8059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4377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047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E43B1-711D-47E9-B7BB-D3F951AA8CC6}" type="datetimeFigureOut">
              <a:rPr lang="en-GB" smtClean="0"/>
              <a:t>17/03/2017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F9380-BD7D-4768-859D-7AE74D52116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196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772"/>
            <a:ext cx="12192000" cy="659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345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Brunel University London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Brenda Puvirajasinghe</dc:creator>
  <cp:lastModifiedBy>Brenda Puvirajasinghe</cp:lastModifiedBy>
  <cp:revision>1</cp:revision>
  <dcterms:created xsi:type="dcterms:W3CDTF">2017-03-17T11:38:00Z</dcterms:created>
  <dcterms:modified xsi:type="dcterms:W3CDTF">2017-03-17T11:43:12Z</dcterms:modified>
</cp:coreProperties>
</file>

<file path=docProps/thumbnail.jpeg>
</file>